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4" r:id="rId3"/>
    <p:sldId id="261" r:id="rId4"/>
    <p:sldId id="267" r:id="rId5"/>
    <p:sldId id="268" r:id="rId6"/>
    <p:sldId id="269" r:id="rId7"/>
    <p:sldId id="280" r:id="rId8"/>
    <p:sldId id="287" r:id="rId9"/>
    <p:sldId id="270" r:id="rId10"/>
    <p:sldId id="278" r:id="rId11"/>
    <p:sldId id="281" r:id="rId12"/>
    <p:sldId id="284" r:id="rId13"/>
    <p:sldId id="272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D48-D170-4A99-BFD3-E039E8C5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07786-553C-4470-A208-6B41F1E7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5030-E508-441A-905E-9853AB81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31FE-2232-45DA-B2DC-84C192D28310}" type="datetimeFigureOut">
              <a:rPr lang="en-IN" smtClean="0"/>
              <a:t>11-07-2020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1D30-BC8B-4DEB-9CB0-832E7904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EB1E5-EC45-4ECD-AFA8-CE0CA470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9D4F5-841F-4ED1-A55D-E6AC985BF8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833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7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6FD8F9-4864-4CDF-BCA6-0E19366136A2}"/>
              </a:ext>
            </a:extLst>
          </p:cNvPr>
          <p:cNvSpPr txBox="1"/>
          <p:nvPr/>
        </p:nvSpPr>
        <p:spPr>
          <a:xfrm>
            <a:off x="4502727" y="2507673"/>
            <a:ext cx="9892145" cy="332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9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ISWARAN THE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96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STORYTELLER</a:t>
            </a:r>
            <a:endParaRPr lang="en-IN" sz="9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0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0B05-7601-4029-8C82-AD0935F536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5DB08-A4C8-4238-B3AA-FDB7E5F491AF}"/>
              </a:ext>
            </a:extLst>
          </p:cNvPr>
          <p:cNvSpPr txBox="1"/>
          <p:nvPr/>
        </p:nvSpPr>
        <p:spPr>
          <a:xfrm>
            <a:off x="2965269" y="1554480"/>
            <a:ext cx="10750731" cy="111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Shrivelled: wrinkled and shrunken</a:t>
            </a:r>
            <a:b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Foetus: unborn baby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67B9B-75BC-4296-A808-9C81C7AEC74D}"/>
              </a:ext>
            </a:extLst>
          </p:cNvPr>
          <p:cNvSpPr txBox="1"/>
          <p:nvPr/>
        </p:nvSpPr>
        <p:spPr>
          <a:xfrm>
            <a:off x="2965269" y="2756264"/>
            <a:ext cx="14408331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Figment: production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A68AF-216E-4F41-AE26-87D99ADAA91F}"/>
              </a:ext>
            </a:extLst>
          </p:cNvPr>
          <p:cNvSpPr txBox="1"/>
          <p:nvPr/>
        </p:nvSpPr>
        <p:spPr>
          <a:xfrm>
            <a:off x="2965269" y="3727536"/>
            <a:ext cx="10750731" cy="1119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Sulk: be silent, morose, and bad-tempered out of      annoyance or disappointment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ED3EC-B53B-4E04-A748-A6517DEFE37E}"/>
              </a:ext>
            </a:extLst>
          </p:cNvPr>
          <p:cNvSpPr txBox="1"/>
          <p:nvPr/>
        </p:nvSpPr>
        <p:spPr>
          <a:xfrm>
            <a:off x="3252651" y="4964328"/>
            <a:ext cx="10463349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Vicinity: nearby area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4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05771-6675-41B7-8586-0903B2F79E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C78214-3DBB-4C19-A40A-51C7F340488B}"/>
              </a:ext>
            </a:extLst>
          </p:cNvPr>
          <p:cNvSpPr txBox="1"/>
          <p:nvPr/>
        </p:nvSpPr>
        <p:spPr>
          <a:xfrm>
            <a:off x="3853543" y="1737360"/>
            <a:ext cx="12148457" cy="7304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Moan: crying sound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Prowling: searching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guttural: sound produced in the throat; harsh sounding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Wailing: crying sound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Feline: relating to cats or other members of the cat family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Panting: breathing heavily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Ghastly: causing horror and fear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 suggestion: subconscious adoption of an idea which one has originated oneself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3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43D6A-E0F7-47E5-850D-867FE869D787}"/>
              </a:ext>
            </a:extLst>
          </p:cNvPr>
          <p:cNvSpPr txBox="1"/>
          <p:nvPr/>
        </p:nvSpPr>
        <p:spPr>
          <a:xfrm>
            <a:off x="2991394" y="1672046"/>
            <a:ext cx="10724606" cy="203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Grinned: smiled broadly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Resolving: deciding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haunted place: visited by ghosts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599CD-C1AF-4DAB-9CED-7E9BA5F64A02}"/>
              </a:ext>
            </a:extLst>
          </p:cNvPr>
          <p:cNvSpPr txBox="1"/>
          <p:nvPr/>
        </p:nvSpPr>
        <p:spPr>
          <a:xfrm>
            <a:off x="3082834" y="4911634"/>
            <a:ext cx="10633166" cy="203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Spine: back bone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Resolving: deciding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Handed his papers: resigned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3CD516-7602-481B-8FEF-D76AE287FAF8}"/>
              </a:ext>
            </a:extLst>
          </p:cNvPr>
          <p:cNvSpPr/>
          <p:nvPr/>
        </p:nvSpPr>
        <p:spPr>
          <a:xfrm>
            <a:off x="8510621" y="2113222"/>
            <a:ext cx="8524653" cy="3352916"/>
          </a:xfrm>
          <a:prstGeom prst="rect">
            <a:avLst/>
          </a:prstGeom>
        </p:spPr>
        <p:txBody>
          <a:bodyPr vert="horz" lIns="137160" tIns="68580" rIns="137160" bIns="6858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STARTING JOURNE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1976 (FROM PLY</a:t>
            </a:r>
            <a:r>
              <a:rPr lang="en-US" sz="48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 1976 (FROM PLYMOUTH)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4800" b="1" dirty="0">
                <a:solidFill>
                  <a:srgbClr val="FFFFFF"/>
                </a:solidFill>
              </a:rPr>
              <a:t>ACCOMPA</a:t>
            </a: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STARTING JOURNEY: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ACCOMPANIE</a:t>
            </a:r>
            <a:r>
              <a:rPr lang="en-US" sz="3200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ACCOMPANIED BY WIFE MARY,SON JONATHAN,DAUGHTER SUZZANE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</a:rPr>
              <a:t>NIED BY WIFE MARY,SON JONATHAN,DAUGHTER SUZZANE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ACCOMPANIED BY WIFE MARY,SON JONATHAN,DAUGHTER SUZZANE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2FC342-FC0B-4F35-A290-73E42765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7061" y="4225972"/>
            <a:ext cx="5804452" cy="2870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9FAECC-1D3F-4797-B6E3-A2BCA71DB476}"/>
              </a:ext>
            </a:extLst>
          </p:cNvPr>
          <p:cNvSpPr txBox="1"/>
          <p:nvPr/>
        </p:nvSpPr>
        <p:spPr>
          <a:xfrm>
            <a:off x="2651760" y="4441372"/>
            <a:ext cx="13546183" cy="3964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endParaRPr lang="en-IN" sz="14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Supervisor: a person whose job is to check the work of all the other people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253B40-52D8-4210-A31E-8824A11FBD7E}"/>
              </a:ext>
            </a:extLst>
          </p:cNvPr>
          <p:cNvSpPr txBox="1"/>
          <p:nvPr/>
        </p:nvSpPr>
        <p:spPr>
          <a:xfrm>
            <a:off x="2651760" y="1920240"/>
            <a:ext cx="13846629" cy="479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Bachelor: a person who is unmarried</a:t>
            </a:r>
            <a:b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Makeshift: temporary</a:t>
            </a:r>
            <a:b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Quarry: mine</a:t>
            </a:r>
            <a:b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Asset: advantage</a:t>
            </a:r>
            <a:b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Anecdote: A short amusing or interesting story about a real incident or person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FD1E-A244-49B3-A721-67F6AC376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E36D5-DC8F-42B5-B13B-58421CDA30AE}"/>
              </a:ext>
            </a:extLst>
          </p:cNvPr>
          <p:cNvSpPr/>
          <p:nvPr/>
        </p:nvSpPr>
        <p:spPr>
          <a:xfrm>
            <a:off x="4572000" y="4703893"/>
            <a:ext cx="9144000" cy="879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STARTING JOURNEY: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 1976 (FROM PLYMOUTH)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FFFFFF"/>
                </a:solidFill>
              </a:rPr>
              <a:t>ACCOMPANIED BY WIFE MARY,SON JONATHAN,DAUGHTER SUZZANE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1F0A4-9603-4525-B696-76CC5386DDA7}"/>
              </a:ext>
            </a:extLst>
          </p:cNvPr>
          <p:cNvSpPr/>
          <p:nvPr/>
        </p:nvSpPr>
        <p:spPr>
          <a:xfrm>
            <a:off x="10495722" y="4163745"/>
            <a:ext cx="3220278" cy="320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STARTING JOURNEY: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 1976 (FROM PLYMOUTH)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</a:pPr>
            <a:r>
              <a:rPr lang="en-US" sz="3000" b="1" kern="1200" dirty="0">
                <a:solidFill>
                  <a:srgbClr val="FFFFFF"/>
                </a:solidFill>
                <a:latin typeface="Calibri Light" panose="020F0302020204030204"/>
                <a:ea typeface="+mn-ea"/>
                <a:cs typeface="+mn-cs"/>
              </a:rPr>
              <a:t>ACCOMPANIED BY WIFE MARY,SON JONATHAN,DAUGHTER SUZZANE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C19CD-8707-4535-BDB7-CEAE004E1B72}"/>
              </a:ext>
            </a:extLst>
          </p:cNvPr>
          <p:cNvSpPr txBox="1"/>
          <p:nvPr/>
        </p:nvSpPr>
        <p:spPr>
          <a:xfrm>
            <a:off x="3526971" y="1894114"/>
            <a:ext cx="10189029" cy="269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Desolate: uninhabited, empty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Conjure up:  to gather or create with magic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Zinc sheet shelter:  a temporary place to live with the roof made of metallic sheets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8452D-9640-4D1C-83A5-300AC30CF79C}"/>
              </a:ext>
            </a:extLst>
          </p:cNvPr>
          <p:cNvSpPr txBox="1"/>
          <p:nvPr/>
        </p:nvSpPr>
        <p:spPr>
          <a:xfrm>
            <a:off x="3526971" y="4647082"/>
            <a:ext cx="10189029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Muttering: speaking in a low voice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Dozing off: falling asleep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Narrative flourishes: detailed descriptions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thrall: The state of being in someone's power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0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7082-E8B1-4BC2-B34B-56B3678679B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0" y="9163878"/>
            <a:ext cx="2133600" cy="8405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936BC-B562-462D-900D-47C8B329AD6E}"/>
              </a:ext>
            </a:extLst>
          </p:cNvPr>
          <p:cNvSpPr/>
          <p:nvPr/>
        </p:nvSpPr>
        <p:spPr>
          <a:xfrm>
            <a:off x="4572000" y="4852138"/>
            <a:ext cx="9144000" cy="5827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kern="1200" dirty="0">
                <a:solidFill>
                  <a:srgbClr val="FFFFFF"/>
                </a:solidFill>
              </a:rPr>
              <a:t>CREWMEN – LARRY VIGIL  AND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kern="1200" dirty="0">
                <a:solidFill>
                  <a:srgbClr val="FFFFFF"/>
                </a:solidFill>
              </a:rPr>
              <a:t>SWISS HERB SEIGLER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1EB35-18D9-4237-A823-CEFD7EC02A46}"/>
              </a:ext>
            </a:extLst>
          </p:cNvPr>
          <p:cNvSpPr txBox="1"/>
          <p:nvPr/>
        </p:nvSpPr>
        <p:spPr>
          <a:xfrm>
            <a:off x="3409406" y="1267098"/>
            <a:ext cx="10306594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Arched: curved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Gesture: A movement of hands for head to indicate something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Deserted: empty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Enormous:  huge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C2AAE-18BE-4649-9FD5-E7CF9201D9E7}"/>
              </a:ext>
            </a:extLst>
          </p:cNvPr>
          <p:cNvSpPr txBox="1"/>
          <p:nvPr/>
        </p:nvSpPr>
        <p:spPr>
          <a:xfrm>
            <a:off x="3409406" y="4647082"/>
            <a:ext cx="10306593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Timber:  wood that has been processed for commercial purposes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Hauled:  transported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Prologue:  an introductory speech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Elaborate:  detailed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0A95D-0E83-4AE4-BF47-D4C882AC8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ECB13-AFFB-4DE7-AFC8-3EFD7B108290}"/>
              </a:ext>
            </a:extLst>
          </p:cNvPr>
          <p:cNvSpPr txBox="1"/>
          <p:nvPr/>
        </p:nvSpPr>
        <p:spPr>
          <a:xfrm>
            <a:off x="2651760" y="1306286"/>
            <a:ext cx="11064240" cy="3352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Tusker:  an elephant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roam  about: move around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Stamping:  hitting with force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Emulation: Effort to match or surpass a person by imitation or copying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8FC6A-5B40-4B70-8524-42EC515C3E79}"/>
              </a:ext>
            </a:extLst>
          </p:cNvPr>
          <p:cNvSpPr txBox="1"/>
          <p:nvPr/>
        </p:nvSpPr>
        <p:spPr>
          <a:xfrm>
            <a:off x="2756264" y="4531826"/>
            <a:ext cx="10959736" cy="4669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Outskirts:  outer area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helter</a:t>
            </a: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4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skelter</a:t>
            </a: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here and there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Panic:  sudden fear causing unthinkable behaviour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Grunted:  Made a loud sound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Depredations: Attacks which are made to destroy something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4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6B47D-676C-4B08-A480-C9B309EF89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73860-23F4-4F86-89AA-A0500852D69D}"/>
              </a:ext>
            </a:extLst>
          </p:cNvPr>
          <p:cNvSpPr txBox="1"/>
          <p:nvPr/>
        </p:nvSpPr>
        <p:spPr>
          <a:xfrm>
            <a:off x="3252651" y="1528354"/>
            <a:ext cx="10463349" cy="4010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Hypnotize: to influence, control or direct completely as by personal charm, words or domination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Mastering: putting together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whacked:  hit noisily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Collapsed: fell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02230-CB0E-4B54-BF3D-64F9AF9CD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F52A2-64ED-4509-B390-D4407C7AB48A}"/>
              </a:ext>
            </a:extLst>
          </p:cNvPr>
          <p:cNvSpPr txBox="1"/>
          <p:nvPr/>
        </p:nvSpPr>
        <p:spPr>
          <a:xfrm>
            <a:off x="1436914" y="2299064"/>
            <a:ext cx="14943909" cy="532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rapt attention: completely fascinated or absorbed by what one is seeing or hearing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pick up the thread of the story: would not restart the story from where he left in order to arouse curiosity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veterinary doctor: a doctor who specializes in treating animals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Summoned: called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Shrug: to raise one's shoulders slightly and momentarily to express doubt, ignorance, or indifference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0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05A80-C943-42B8-BD02-55B449FC90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F31D5-845C-4603-A8A7-E8C6FD29FA89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>
                <a:effectLst/>
              </a:rPr>
              <a:t> 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B0C1A-3883-41BC-BC1E-860E10714B72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27190-83BD-4A22-9E93-BC1B859FF0D3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26B23-8B9E-47E1-B95A-3F24EA23478C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82FD7-00C4-4C32-9D10-9C0C36E01CD8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dirty="0">
                <a:effectLst/>
              </a:rPr>
              <a:t> 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19F8F7-DC54-4384-A2B7-BCB9A2FBD1C9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22EB3-80DC-4245-A2DE-3D06DE87EEEB}"/>
              </a:ext>
            </a:extLst>
          </p:cNvPr>
          <p:cNvSpPr txBox="1"/>
          <p:nvPr/>
        </p:nvSpPr>
        <p:spPr>
          <a:xfrm>
            <a:off x="4271552" y="5747657"/>
            <a:ext cx="10737671" cy="1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Credible: able to be </a:t>
            </a:r>
            <a:r>
              <a:rPr lang="en-IN" sz="40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believed;convincing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Inimitable: Unique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66526F-CE9B-46A9-959D-8C6948C68FEF}"/>
              </a:ext>
            </a:extLst>
          </p:cNvPr>
          <p:cNvSpPr txBox="1"/>
          <p:nvPr/>
        </p:nvSpPr>
        <p:spPr>
          <a:xfrm>
            <a:off x="4127863" y="2756264"/>
            <a:ext cx="7119257" cy="269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Auspicious: good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Delicacies: tasty food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Spirits: souls of the dead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Ancestors: elders of the family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7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E411-A4F1-4EEA-88E7-0DAF4A5A3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98905-5A0D-49CB-B9C7-5F25B03ED29D}"/>
              </a:ext>
            </a:extLst>
          </p:cNvPr>
          <p:cNvSpPr txBox="1"/>
          <p:nvPr/>
        </p:nvSpPr>
        <p:spPr>
          <a:xfrm>
            <a:off x="4611189" y="1995132"/>
            <a:ext cx="9914709" cy="269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culinary skills: related to cooking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Garish: something which is too colourful and fancy that it is disliked</a:t>
            </a:r>
            <a:b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Supernatural: related to ghosts and spirits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4882FB-08D0-4D69-AA5F-A1D28287A3FA}"/>
              </a:ext>
            </a:extLst>
          </p:cNvPr>
          <p:cNvSpPr txBox="1"/>
          <p:nvPr/>
        </p:nvSpPr>
        <p:spPr>
          <a:xfrm>
            <a:off x="4754879" y="4833257"/>
            <a:ext cx="9000309" cy="137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en-IN" sz="4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Reverie: a state of being pleasantly lost in one's thoughts; a daydream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726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686</Words>
  <Application>Microsoft Office PowerPoint</Application>
  <PresentationFormat>Custom</PresentationFormat>
  <Paragraphs>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ENG SNSACD</cp:lastModifiedBy>
  <cp:revision>36</cp:revision>
  <dcterms:created xsi:type="dcterms:W3CDTF">2006-08-16T00:00:00Z</dcterms:created>
  <dcterms:modified xsi:type="dcterms:W3CDTF">2020-07-11T08:46:11Z</dcterms:modified>
</cp:coreProperties>
</file>